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50" d="100"/>
          <a:sy n="50" d="100"/>
        </p:scale>
        <p:origin x="21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4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7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3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5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5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65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4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7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6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98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88C8-82F7-486D-AFEA-965389C778A2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B29CB-01D5-45E8-B374-1D82290E9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674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2" t="11717" r="5013" b="25116"/>
          <a:stretch/>
        </p:blipFill>
        <p:spPr>
          <a:xfrm>
            <a:off x="52791" y="842321"/>
            <a:ext cx="6815143" cy="85683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8250" y="76200"/>
            <a:ext cx="4328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PLAYING KIT SIZES</a:t>
            </a:r>
          </a:p>
        </p:txBody>
      </p:sp>
    </p:spTree>
    <p:extLst>
      <p:ext uri="{BB962C8B-B14F-4D97-AF65-F5344CB8AC3E}">
        <p14:creationId xmlns:p14="http://schemas.microsoft.com/office/powerpoint/2010/main" val="335153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created xsi:type="dcterms:W3CDTF">2016-11-05T11:02:48Z</dcterms:created>
  <dcterms:modified xsi:type="dcterms:W3CDTF">2016-11-05T11:05:43Z</dcterms:modified>
</cp:coreProperties>
</file>